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"/>
  </p:notesMasterIdLst>
  <p:sldIdLst>
    <p:sldId id="256" r:id="rId2"/>
  </p:sldIdLst>
  <p:sldSz cx="9906000" cy="6858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12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3BA3C78-75C3-A841-972A-EF2FA4324C9E}" v="7" dt="2019-01-15T05:38:59.96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681"/>
    <p:restoredTop sz="75519"/>
  </p:normalViewPr>
  <p:slideViewPr>
    <p:cSldViewPr snapToGrid="0" snapToObjects="1">
      <p:cViewPr varScale="1">
        <p:scale>
          <a:sx n="66" d="100"/>
          <a:sy n="66" d="100"/>
        </p:scale>
        <p:origin x="1862" y="53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microsoft.com/office/2016/11/relationships/changesInfo" Target="changesInfos/changesInfo1.xml"/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Relationship Id="rId9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jeev Roy" userId="cef9fc9bc80668b3" providerId="LiveId" clId="{E3BA3C78-75C3-A841-972A-EF2FA4324C9E}"/>
    <pc:docChg chg="modSld">
      <pc:chgData name="Rajeev Roy" userId="cef9fc9bc80668b3" providerId="LiveId" clId="{E3BA3C78-75C3-A841-972A-EF2FA4324C9E}" dt="2019-01-15T06:05:40.551" v="0" actId="20577"/>
      <pc:docMkLst>
        <pc:docMk/>
      </pc:docMkLst>
      <pc:sldChg chg="modSp">
        <pc:chgData name="Rajeev Roy" userId="cef9fc9bc80668b3" providerId="LiveId" clId="{E3BA3C78-75C3-A841-972A-EF2FA4324C9E}" dt="2019-01-15T06:05:40.551" v="0" actId="20577"/>
        <pc:sldMkLst>
          <pc:docMk/>
          <pc:sldMk cId="3437749206" sldId="256"/>
        </pc:sldMkLst>
        <pc:spChg chg="mod">
          <ac:chgData name="Rajeev Roy" userId="cef9fc9bc80668b3" providerId="LiveId" clId="{E3BA3C78-75C3-A841-972A-EF2FA4324C9E}" dt="2019-01-15T06:05:40.551" v="0" actId="20577"/>
          <ac:spMkLst>
            <pc:docMk/>
            <pc:sldMk cId="3437749206" sldId="256"/>
            <ac:spMk id="21" creationId="{C53293B6-84CA-9A4B-9887-4BF45F9D04A7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45941E-62C9-204F-AE95-B83BBBFEAC28}" type="datetimeFigureOut">
              <a:rPr lang="en-US" smtClean="0"/>
              <a:t>1/15/2019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092B59-C0E5-F941-ACEF-88C59BAA7F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3437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ORD</a:t>
            </a:r>
          </a:p>
          <a:p>
            <a:r>
              <a:rPr lang="en-US" dirty="0"/>
              <a:t>UA: Departure: 19.18</a:t>
            </a:r>
          </a:p>
          <a:p>
            <a:r>
              <a:rPr lang="en-US" dirty="0"/>
              <a:t>MQ: Departure 13.18</a:t>
            </a:r>
          </a:p>
          <a:p>
            <a:r>
              <a:rPr lang="en-US" dirty="0"/>
              <a:t>Number of flights of UA at ORD: 88687</a:t>
            </a:r>
          </a:p>
          <a:p>
            <a:endParaRPr lang="en-US" dirty="0"/>
          </a:p>
          <a:p>
            <a:r>
              <a:rPr lang="en-US" dirty="0"/>
              <a:t>DEN</a:t>
            </a:r>
          </a:p>
          <a:p>
            <a:r>
              <a:rPr lang="en-US" dirty="0"/>
              <a:t>UA: Departure: 15.24</a:t>
            </a:r>
          </a:p>
          <a:p>
            <a:r>
              <a:rPr lang="en-US" dirty="0"/>
              <a:t>OO: Departure 5.54</a:t>
            </a:r>
          </a:p>
          <a:p>
            <a:r>
              <a:rPr lang="en-US" dirty="0"/>
              <a:t>Number of flights of UA at DEN:  88770  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092B59-C0E5-F941-ACEF-88C59BAA7FF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2640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3E304-4316-EA45-9138-AC1BB62C4BDB}" type="datetimeFigureOut">
              <a:rPr lang="en-US" smtClean="0"/>
              <a:t>1/15/2019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378E5-3FD1-4D4A-A532-4ED2A8193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0849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3E304-4316-EA45-9138-AC1BB62C4BDB}" type="datetimeFigureOut">
              <a:rPr lang="en-US" smtClean="0"/>
              <a:t>1/15/2019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378E5-3FD1-4D4A-A532-4ED2A8193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9647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3E304-4316-EA45-9138-AC1BB62C4BDB}" type="datetimeFigureOut">
              <a:rPr lang="en-US" smtClean="0"/>
              <a:t>1/15/2019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378E5-3FD1-4D4A-A532-4ED2A8193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0642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3E304-4316-EA45-9138-AC1BB62C4BDB}" type="datetimeFigureOut">
              <a:rPr lang="en-US" smtClean="0"/>
              <a:t>1/15/2019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378E5-3FD1-4D4A-A532-4ED2A8193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0822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3E304-4316-EA45-9138-AC1BB62C4BDB}" type="datetimeFigureOut">
              <a:rPr lang="en-US" smtClean="0"/>
              <a:t>1/15/2019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378E5-3FD1-4D4A-A532-4ED2A8193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6104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3E304-4316-EA45-9138-AC1BB62C4BDB}" type="datetimeFigureOut">
              <a:rPr lang="en-US" smtClean="0"/>
              <a:t>1/15/2019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378E5-3FD1-4D4A-A532-4ED2A8193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59820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3E304-4316-EA45-9138-AC1BB62C4BDB}" type="datetimeFigureOut">
              <a:rPr lang="en-US" smtClean="0"/>
              <a:t>1/15/2019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378E5-3FD1-4D4A-A532-4ED2A8193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9803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3E304-4316-EA45-9138-AC1BB62C4BDB}" type="datetimeFigureOut">
              <a:rPr lang="en-US" smtClean="0"/>
              <a:t>1/15/2019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378E5-3FD1-4D4A-A532-4ED2A8193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0689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3E304-4316-EA45-9138-AC1BB62C4BDB}" type="datetimeFigureOut">
              <a:rPr lang="en-US" smtClean="0"/>
              <a:t>1/15/2019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378E5-3FD1-4D4A-A532-4ED2A8193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2535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3E304-4316-EA45-9138-AC1BB62C4BDB}" type="datetimeFigureOut">
              <a:rPr lang="en-US" smtClean="0"/>
              <a:t>1/15/2019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378E5-3FD1-4D4A-A532-4ED2A8193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5417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3E304-4316-EA45-9138-AC1BB62C4BDB}" type="datetimeFigureOut">
              <a:rPr lang="en-US" smtClean="0"/>
              <a:t>1/15/2019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378E5-3FD1-4D4A-A532-4ED2A8193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9644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83E304-4316-EA45-9138-AC1BB62C4BDB}" type="datetimeFigureOut">
              <a:rPr lang="en-US" smtClean="0"/>
              <a:t>1/15/2019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A378E5-3FD1-4D4A-A532-4ED2A8193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75981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tiff"/><Relationship Id="rId5" Type="http://schemas.openxmlformats.org/officeDocument/2006/relationships/image" Target="../media/image3.tiff"/><Relationship Id="rId4" Type="http://schemas.openxmlformats.org/officeDocument/2006/relationships/image" Target="../media/image2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737B9E43-AE85-5049-9232-0D91BE50EA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5620" y="3456263"/>
            <a:ext cx="4891657" cy="217407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B8C5B90-C4B8-DB45-B175-301A72BFE2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15" y="3443676"/>
            <a:ext cx="4883790" cy="217057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8BC4969-D5DB-9A40-B7F5-109E23794812}"/>
              </a:ext>
            </a:extLst>
          </p:cNvPr>
          <p:cNvSpPr/>
          <p:nvPr/>
        </p:nvSpPr>
        <p:spPr>
          <a:xfrm>
            <a:off x="58723" y="83890"/>
            <a:ext cx="9781563" cy="670280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7D11649-DB9E-B64F-B9E7-0506E33E4B44}"/>
              </a:ext>
            </a:extLst>
          </p:cNvPr>
          <p:cNvSpPr/>
          <p:nvPr/>
        </p:nvSpPr>
        <p:spPr>
          <a:xfrm>
            <a:off x="58723" y="6052657"/>
            <a:ext cx="9781563" cy="7214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Improvement potential at ORD: 6 minutes/ flight x 88687 flights = 533 thousand minutes per annum</a:t>
            </a:r>
          </a:p>
          <a:p>
            <a:pPr algn="ctr"/>
            <a:r>
              <a:rPr lang="en-US" dirty="0"/>
              <a:t>Improvement potential at DEN: 10 minutes/ flight x 88770 flights = 888 thousand minutes per annum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07F0A7F-EFCD-1849-A771-B58735376E66}"/>
              </a:ext>
            </a:extLst>
          </p:cNvPr>
          <p:cNvCxnSpPr>
            <a:cxnSpLocks/>
            <a:stCxn id="4" idx="3"/>
            <a:endCxn id="4" idx="1"/>
          </p:cNvCxnSpPr>
          <p:nvPr/>
        </p:nvCxnSpPr>
        <p:spPr>
          <a:xfrm flipH="1">
            <a:off x="58723" y="3435292"/>
            <a:ext cx="978156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24DE696D-8046-524B-AA2C-336C3DE3E8CD}"/>
              </a:ext>
            </a:extLst>
          </p:cNvPr>
          <p:cNvSpPr/>
          <p:nvPr/>
        </p:nvSpPr>
        <p:spPr>
          <a:xfrm>
            <a:off x="58723" y="88085"/>
            <a:ext cx="9781563" cy="7214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Operations </a:t>
            </a:r>
            <a:r>
              <a:rPr lang="en-US" dirty="0"/>
              <a:t>Improvement Opportunity for United Airlines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8498DEC-29DC-6043-A16D-C160AFF6E9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835" y="817929"/>
            <a:ext cx="4890730" cy="217365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E3ED4DA-DF17-7B47-8BFF-FEDA211C4160}"/>
              </a:ext>
            </a:extLst>
          </p:cNvPr>
          <p:cNvSpPr txBox="1"/>
          <p:nvPr/>
        </p:nvSpPr>
        <p:spPr>
          <a:xfrm>
            <a:off x="570451" y="2927760"/>
            <a:ext cx="4382549" cy="49494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United compares poorly to other airlines like MQ, DL, and US which have similar number of flights.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C106056-0295-B144-A66D-B9462488EEBC}"/>
              </a:ext>
            </a:extLst>
          </p:cNvPr>
          <p:cNvSpPr/>
          <p:nvPr/>
        </p:nvSpPr>
        <p:spPr>
          <a:xfrm>
            <a:off x="125835" y="2927761"/>
            <a:ext cx="494950" cy="4949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89620E7-FA44-E044-B794-B31F77F34755}"/>
              </a:ext>
            </a:extLst>
          </p:cNvPr>
          <p:cNvCxnSpPr>
            <a:stCxn id="11" idx="2"/>
            <a:endCxn id="5" idx="0"/>
          </p:cNvCxnSpPr>
          <p:nvPr/>
        </p:nvCxnSpPr>
        <p:spPr>
          <a:xfrm>
            <a:off x="4949505" y="809538"/>
            <a:ext cx="0" cy="52431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DA8E767-AE09-834D-8BDC-C4989AC7DEF5}"/>
              </a:ext>
            </a:extLst>
          </p:cNvPr>
          <p:cNvSpPr txBox="1"/>
          <p:nvPr/>
        </p:nvSpPr>
        <p:spPr>
          <a:xfrm>
            <a:off x="5427676" y="2927760"/>
            <a:ext cx="4382549" cy="49494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United’s performance lags </a:t>
            </a:r>
            <a:r>
              <a:rPr lang="en-US" sz="1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</a:t>
            </a:r>
            <a:r>
              <a: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identified airlines in all the controllable factors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9608A79-13B4-7B43-85B6-C9C085A536EF}"/>
              </a:ext>
            </a:extLst>
          </p:cNvPr>
          <p:cNvSpPr/>
          <p:nvPr/>
        </p:nvSpPr>
        <p:spPr>
          <a:xfrm>
            <a:off x="4983060" y="2927761"/>
            <a:ext cx="494950" cy="4949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4CD9FF5-4B55-E546-8ED2-0A5658CEC63F}"/>
              </a:ext>
            </a:extLst>
          </p:cNvPr>
          <p:cNvSpPr txBox="1"/>
          <p:nvPr/>
        </p:nvSpPr>
        <p:spPr>
          <a:xfrm>
            <a:off x="570451" y="5536736"/>
            <a:ext cx="4382549" cy="49494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There is an opportunity to reduce the </a:t>
            </a:r>
            <a:r>
              <a:rPr lang="en-US" sz="1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departure </a:t>
            </a:r>
            <a:r>
              <a: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delays at ORD by benchmarking to MQ.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D73F05D1-2DDB-0545-B1C7-B52BB31FA744}"/>
              </a:ext>
            </a:extLst>
          </p:cNvPr>
          <p:cNvSpPr/>
          <p:nvPr/>
        </p:nvSpPr>
        <p:spPr>
          <a:xfrm>
            <a:off x="125835" y="5536737"/>
            <a:ext cx="494950" cy="4949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53293B6-84CA-9A4B-9887-4BF45F9D04A7}"/>
              </a:ext>
            </a:extLst>
          </p:cNvPr>
          <p:cNvSpPr txBox="1"/>
          <p:nvPr/>
        </p:nvSpPr>
        <p:spPr>
          <a:xfrm>
            <a:off x="5427676" y="5536736"/>
            <a:ext cx="4382549" cy="49494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There is an opportunity to reduce the </a:t>
            </a:r>
            <a:r>
              <a:rPr lang="en-US" sz="1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departure </a:t>
            </a:r>
            <a:r>
              <a: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delays at </a:t>
            </a:r>
            <a:r>
              <a:rPr lang="en-US" sz="1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DEN </a:t>
            </a:r>
            <a:r>
              <a: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by benchmarking to OO.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445D5D9-1AAF-554B-A90A-9F1FE223AB71}"/>
              </a:ext>
            </a:extLst>
          </p:cNvPr>
          <p:cNvSpPr/>
          <p:nvPr/>
        </p:nvSpPr>
        <p:spPr>
          <a:xfrm>
            <a:off x="4983060" y="5536737"/>
            <a:ext cx="494950" cy="4949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EF1FAC78-CF43-5143-B1D6-6B5734FC1D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53001" y="830508"/>
            <a:ext cx="4694338" cy="2086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749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93</TotalTime>
  <Words>148</Words>
  <Application>Microsoft Office PowerPoint</Application>
  <PresentationFormat>A4 Paper (210x297 mm)</PresentationFormat>
  <Paragraphs>21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Rajeev Roy</dc:creator>
  <cp:lastModifiedBy>Vaghul Aditya Balaji</cp:lastModifiedBy>
  <cp:revision>10</cp:revision>
  <dcterms:created xsi:type="dcterms:W3CDTF">2019-01-15T04:31:42Z</dcterms:created>
  <dcterms:modified xsi:type="dcterms:W3CDTF">2019-01-15T08:39:01Z</dcterms:modified>
</cp:coreProperties>
</file>